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0"/>
  </p:notesMasterIdLst>
  <p:sldIdLst>
    <p:sldId id="426" r:id="rId2"/>
    <p:sldId id="433" r:id="rId3"/>
    <p:sldId id="428" r:id="rId4"/>
    <p:sldId id="429" r:id="rId5"/>
    <p:sldId id="470" r:id="rId6"/>
    <p:sldId id="471" r:id="rId7"/>
    <p:sldId id="473" r:id="rId8"/>
    <p:sldId id="434" r:id="rId9"/>
  </p:sldIdLst>
  <p:sldSz cx="9144000" cy="5715000" type="screen16x10"/>
  <p:notesSz cx="6858000" cy="9144000"/>
  <p:embeddedFontLst>
    <p:embeddedFont>
      <p:font typeface="Orly's Font 2" panose="020B0604020202020204" charset="0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Verdana" panose="020B0604030504040204" pitchFamily="34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849" autoAdjust="0"/>
  </p:normalViewPr>
  <p:slideViewPr>
    <p:cSldViewPr>
      <p:cViewPr>
        <p:scale>
          <a:sx n="82" d="100"/>
          <a:sy n="82" d="100"/>
        </p:scale>
        <p:origin x="-72" y="-72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5166650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828800" y="1331892"/>
            <a:ext cx="5486400" cy="954107"/>
          </a:xfrm>
        </p:spPr>
        <p:txBody>
          <a:bodyPr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divide a rectangle into equal rows?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977824" y="2743200"/>
            <a:ext cx="5200650" cy="19431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33501"/>
            <a:ext cx="69723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partition a rectangle into rows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dividing it into equal parts.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028700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It is often confused how to partition a rectangle into equal rows.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00100" y="2514600"/>
            <a:ext cx="3314700" cy="2171700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029200" y="2514600"/>
            <a:ext cx="3314700" cy="2171700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800100" y="2971800"/>
            <a:ext cx="3314700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800100" y="3124200"/>
            <a:ext cx="3314700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800100" y="3657600"/>
            <a:ext cx="3314700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029200" y="3057525"/>
            <a:ext cx="3314700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029200" y="3600450"/>
            <a:ext cx="3314700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029200" y="4143375"/>
            <a:ext cx="3314700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5029200" y="2514600"/>
            <a:ext cx="3314700" cy="0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029200" y="4686300"/>
            <a:ext cx="3314700" cy="0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914400" y="2286000"/>
            <a:ext cx="3200400" cy="26289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914400" y="2286000"/>
            <a:ext cx="3086100" cy="26289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/>
        </p:nvSpPr>
        <p:spPr>
          <a:xfrm>
            <a:off x="4457700" y="1982807"/>
            <a:ext cx="4457700" cy="3274993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 animBg="1"/>
      <p:bldP spid="5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028700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Let’s first think about the word “partition”.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Text Placeholder 3"/>
          <p:cNvSpPr txBox="1">
            <a:spLocks/>
          </p:cNvSpPr>
          <p:nvPr/>
        </p:nvSpPr>
        <p:spPr bwMode="auto">
          <a:xfrm>
            <a:off x="457200" y="2562880"/>
            <a:ext cx="81153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8000" dirty="0" smtClean="0">
                <a:solidFill>
                  <a:schemeClr val="accent5"/>
                </a:solidFill>
                <a:latin typeface="Orly's Font 2" pitchFamily="66" charset="0"/>
              </a:rPr>
              <a:t>partition</a:t>
            </a:r>
            <a:endParaRPr lang="en-US" sz="80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14550" y="2514600"/>
            <a:ext cx="2343150" cy="137171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874693"/>
            <a:ext cx="73152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When we partition a rectangle into equal rows, the rows are horizontal across the rectangle.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71600" y="2286000"/>
            <a:ext cx="6400800" cy="2400300"/>
          </a:xfrm>
          <a:prstGeom prst="rect">
            <a:avLst/>
          </a:prstGeom>
          <a:solidFill>
            <a:schemeClr val="accent6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1371600" y="2286000"/>
            <a:ext cx="6400800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371600" y="4686300"/>
            <a:ext cx="6400800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371600" y="3486150"/>
            <a:ext cx="640080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Left-Right Arrow 10"/>
          <p:cNvSpPr/>
          <p:nvPr/>
        </p:nvSpPr>
        <p:spPr>
          <a:xfrm>
            <a:off x="1371600" y="4800600"/>
            <a:ext cx="6400800" cy="228600"/>
          </a:xfrm>
          <a:prstGeom prst="leftRight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Text Placeholder 3"/>
          <p:cNvSpPr txBox="1">
            <a:spLocks/>
          </p:cNvSpPr>
          <p:nvPr/>
        </p:nvSpPr>
        <p:spPr bwMode="auto">
          <a:xfrm>
            <a:off x="2400300" y="5143500"/>
            <a:ext cx="4343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horizontal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 animBg="1"/>
      <p:bldP spid="11" grpId="0" animBg="1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28600" y="874693"/>
            <a:ext cx="86868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When a rectangle is divided into equal rows the partition lines have to be equally spaced.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971800" y="1943100"/>
            <a:ext cx="3200400" cy="35433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2971800" y="1943100"/>
            <a:ext cx="32004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2971800" y="5486400"/>
            <a:ext cx="32004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971800" y="3124200"/>
            <a:ext cx="32004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971800" y="4305300"/>
            <a:ext cx="32004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Left Brace 9"/>
          <p:cNvSpPr/>
          <p:nvPr/>
        </p:nvSpPr>
        <p:spPr>
          <a:xfrm>
            <a:off x="2286000" y="1943100"/>
            <a:ext cx="342900" cy="1181100"/>
          </a:xfrm>
          <a:prstGeom prst="leftBrac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Left Brace 10"/>
          <p:cNvSpPr/>
          <p:nvPr/>
        </p:nvSpPr>
        <p:spPr>
          <a:xfrm>
            <a:off x="2286000" y="3124200"/>
            <a:ext cx="342900" cy="1181100"/>
          </a:xfrm>
          <a:prstGeom prst="leftBrac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Left Brace 11"/>
          <p:cNvSpPr/>
          <p:nvPr/>
        </p:nvSpPr>
        <p:spPr>
          <a:xfrm>
            <a:off x="2286000" y="4305300"/>
            <a:ext cx="342900" cy="1181100"/>
          </a:xfrm>
          <a:prstGeom prst="leftBrac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loud Callout 13"/>
          <p:cNvSpPr/>
          <p:nvPr/>
        </p:nvSpPr>
        <p:spPr>
          <a:xfrm>
            <a:off x="102870" y="1943100"/>
            <a:ext cx="2068830" cy="2197100"/>
          </a:xfrm>
          <a:prstGeom prst="cloudCallout">
            <a:avLst>
              <a:gd name="adj1" fmla="val 53599"/>
              <a:gd name="adj2" fmla="val 81038"/>
            </a:avLst>
          </a:prstGeom>
          <a:solidFill>
            <a:schemeClr val="accent4"/>
          </a:solidFill>
          <a:ln w="38100">
            <a:solidFill>
              <a:schemeClr val="accent4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8600" y="2162770"/>
            <a:ext cx="175750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Each partition line is the same distance apart from each other.</a:t>
            </a: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 animBg="1"/>
      <p:bldP spid="10" grpId="0" animBg="1"/>
      <p:bldP spid="10" grpId="1" animBg="1"/>
      <p:bldP spid="11" grpId="0" animBg="1"/>
      <p:bldP spid="11" grpId="1" animBg="1"/>
      <p:bldP spid="12" grpId="0" animBg="1"/>
      <p:bldP spid="14" grpId="0" animBg="1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874693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How do we know that a rectangle is divided into equal rows?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086100" y="1943100"/>
            <a:ext cx="5486400" cy="2971800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229100" y="1943100"/>
            <a:ext cx="3200400" cy="0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4229100" y="4914900"/>
            <a:ext cx="3200400" cy="0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3086100" y="2686050"/>
            <a:ext cx="5486400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086100" y="3429000"/>
            <a:ext cx="5486400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086100" y="4171950"/>
            <a:ext cx="5486400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Left Brace 12"/>
          <p:cNvSpPr/>
          <p:nvPr/>
        </p:nvSpPr>
        <p:spPr>
          <a:xfrm>
            <a:off x="2514600" y="1943100"/>
            <a:ext cx="342900" cy="742950"/>
          </a:xfrm>
          <a:prstGeom prst="leftBrac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Left Brace 13"/>
          <p:cNvSpPr/>
          <p:nvPr/>
        </p:nvSpPr>
        <p:spPr>
          <a:xfrm>
            <a:off x="2514600" y="2686050"/>
            <a:ext cx="342900" cy="742950"/>
          </a:xfrm>
          <a:prstGeom prst="leftBrac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Left Brace 14"/>
          <p:cNvSpPr/>
          <p:nvPr/>
        </p:nvSpPr>
        <p:spPr>
          <a:xfrm>
            <a:off x="2514600" y="3429000"/>
            <a:ext cx="342900" cy="742950"/>
          </a:xfrm>
          <a:prstGeom prst="leftBrac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Left Brace 15"/>
          <p:cNvSpPr/>
          <p:nvPr/>
        </p:nvSpPr>
        <p:spPr>
          <a:xfrm>
            <a:off x="2514600" y="4171950"/>
            <a:ext cx="342900" cy="742950"/>
          </a:xfrm>
          <a:prstGeom prst="leftBrac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loud Callout 16"/>
          <p:cNvSpPr/>
          <p:nvPr/>
        </p:nvSpPr>
        <p:spPr>
          <a:xfrm>
            <a:off x="114300" y="2057400"/>
            <a:ext cx="2354580" cy="2057400"/>
          </a:xfrm>
          <a:prstGeom prst="cloudCallout">
            <a:avLst>
              <a:gd name="adj1" fmla="val 53599"/>
              <a:gd name="adj2" fmla="val 81038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2900" y="2628900"/>
            <a:ext cx="20002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Equal rows have to be the same size.</a:t>
            </a:r>
          </a:p>
        </p:txBody>
      </p:sp>
    </p:spTree>
    <p:extLst>
      <p:ext uri="{BB962C8B-B14F-4D97-AF65-F5344CB8AC3E}">
        <p14:creationId xmlns:p14="http://schemas.microsoft.com/office/powerpoint/2010/main" val="99200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7" grpId="0" animBg="1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485901"/>
            <a:ext cx="74295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to partition a rectangle into rows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dividing it into equal parts.</a:t>
            </a: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10004</TotalTime>
  <Words>150</Words>
  <Application>Microsoft Office PowerPoint</Application>
  <PresentationFormat>On-screen Show (16:10)</PresentationFormat>
  <Paragraphs>20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Orly's Font 2</vt:lpstr>
      <vt:lpstr>Courier New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276</cp:revision>
  <dcterms:created xsi:type="dcterms:W3CDTF">2011-06-12T17:04:43Z</dcterms:created>
  <dcterms:modified xsi:type="dcterms:W3CDTF">2015-06-07T14:38:06Z</dcterms:modified>
</cp:coreProperties>
</file>